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9"/>
  </p:notesMasterIdLst>
  <p:sldIdLst>
    <p:sldId id="267" r:id="rId4"/>
    <p:sldId id="262" r:id="rId5"/>
    <p:sldId id="263" r:id="rId6"/>
    <p:sldId id="269" r:id="rId7"/>
    <p:sldId id="273" r:id="rId8"/>
    <p:sldId id="274" r:id="rId9"/>
    <p:sldId id="275" r:id="rId10"/>
    <p:sldId id="276" r:id="rId11"/>
    <p:sldId id="270" r:id="rId12"/>
    <p:sldId id="277" r:id="rId13"/>
    <p:sldId id="278" r:id="rId14"/>
    <p:sldId id="271" r:id="rId15"/>
    <p:sldId id="272" r:id="rId16"/>
    <p:sldId id="279" r:id="rId17"/>
    <p:sldId id="268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  <p:embeddedFont>
      <p:font typeface="SamsungOne 800C" panose="020B0906030303020204" charset="0"/>
      <p:bold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10.05.2024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4D66843-CAB0-46BA-9DA3-1234E140FFBB}"/>
              </a:ext>
            </a:extLst>
          </p:cNvPr>
          <p:cNvSpPr/>
          <p:nvPr/>
        </p:nvSpPr>
        <p:spPr>
          <a:xfrm>
            <a:off x="6764324" y="914401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39B90FA-811A-428D-BA70-B0CD1CE69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BA0E0B4-3740-46FE-8026-26ED9ABA9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19E2009-6379-4777-9490-A2A7B012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F6ED3-25EE-4741-A54B-EB7B8454AEDD}"/>
              </a:ext>
            </a:extLst>
          </p:cNvPr>
          <p:cNvSpPr txBox="1"/>
          <p:nvPr/>
        </p:nvSpPr>
        <p:spPr>
          <a:xfrm>
            <a:off x="863139" y="1455012"/>
            <a:ext cx="46735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2.1 Добавление тем и слов. Отслеживает, чтобы пользователь не дублировал их, и, конечно же, добавляет их если условия выполнены.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3E22F0-B67D-4FA2-9CB0-0D38A4B4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87" y="1101510"/>
            <a:ext cx="2281807" cy="50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1243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8D74667-A716-4EFE-8D50-08A77ADDA3B9}"/>
              </a:ext>
            </a:extLst>
          </p:cNvPr>
          <p:cNvSpPr/>
          <p:nvPr/>
        </p:nvSpPr>
        <p:spPr>
          <a:xfrm>
            <a:off x="6764324" y="914401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D06DF464-6738-4853-A92B-F34BD6477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A0BB53-6615-4728-84D9-A5C3DF3D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05D236-BB4C-41C9-8957-29ED3771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03ED8-608D-4CE1-8384-B4567F04FF75}"/>
              </a:ext>
            </a:extLst>
          </p:cNvPr>
          <p:cNvSpPr txBox="1"/>
          <p:nvPr/>
        </p:nvSpPr>
        <p:spPr>
          <a:xfrm>
            <a:off x="863139" y="1455012"/>
            <a:ext cx="46819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2.2 Взаимодействие со списком. Можно просмотреть содержимое категорий, послушать как произносится слово, просто нажав на него, а также удалить ненужные категории</a:t>
            </a:r>
            <a:r>
              <a:rPr lang="en-US" sz="2400" dirty="0">
                <a:solidFill>
                  <a:srgbClr val="44546A"/>
                </a:solidFill>
              </a:rPr>
              <a:t>/</a:t>
            </a:r>
            <a:r>
              <a:rPr lang="ru-RU" sz="2400" dirty="0">
                <a:solidFill>
                  <a:srgbClr val="44546A"/>
                </a:solidFill>
              </a:rPr>
              <a:t>слова. При долгом нажатии на слово можно изменить его местоположение, перевод и само слово.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6FFC9C0-5498-4A3F-9844-E32B3C111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213" y="1124117"/>
            <a:ext cx="2261355" cy="49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28500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A78D4C-1BCC-48C1-A543-3A00A25E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B18762-64C8-48E8-802F-85FA3174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3DD3D7-EB80-4BA9-B84F-3FF895B6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82289-6B42-4944-BB7E-23F3BE4E0475}"/>
              </a:ext>
            </a:extLst>
          </p:cNvPr>
          <p:cNvSpPr txBox="1"/>
          <p:nvPr/>
        </p:nvSpPr>
        <p:spPr>
          <a:xfrm>
            <a:off x="863138" y="1455012"/>
            <a:ext cx="5814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3) Настройки. В данном разделе располагаются данные о создателе, есть возможность поменять тему(светлая, темная), поставить напоминание в виде уведомления.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E9532-6F40-4EFD-9330-B7BC5C29AA65}"/>
              </a:ext>
            </a:extLst>
          </p:cNvPr>
          <p:cNvSpPr txBox="1"/>
          <p:nvPr/>
        </p:nvSpPr>
        <p:spPr>
          <a:xfrm>
            <a:off x="7809452" y="4630724"/>
            <a:ext cx="2172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75000"/>
                  </a:schemeClr>
                </a:solidFill>
              </a:rPr>
              <a:t>Пока что я не сделала этот раздел, но потом обязательно добавлю скрины </a:t>
            </a:r>
          </a:p>
        </p:txBody>
      </p:sp>
    </p:spTree>
    <p:extLst>
      <p:ext uri="{BB962C8B-B14F-4D97-AF65-F5344CB8AC3E}">
        <p14:creationId xmlns:p14="http://schemas.microsoft.com/office/powerpoint/2010/main" val="324222551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7D35B23-99C0-4A25-BEB9-05C1E27B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6E0F68F-96F0-41C9-A7DF-B4EFB00B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10A0881-2D2D-4EAE-B148-FC2B02C2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Возможности для развития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4A3B6-59C5-40DE-9AFB-C3382B538918}"/>
              </a:ext>
            </a:extLst>
          </p:cNvPr>
          <p:cNvSpPr txBox="1"/>
          <p:nvPr/>
        </p:nvSpPr>
        <p:spPr>
          <a:xfrm>
            <a:off x="863138" y="1455012"/>
            <a:ext cx="5814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автоматический перевод и возможность добавлять примеры применения  слов.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отслеживание прогресса.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Сделать привязку к аккаунту, для сохранения прогресса.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Добавить картинок</a:t>
            </a:r>
          </a:p>
          <a:p>
            <a:pPr marL="342900" indent="-342900">
              <a:buFontTx/>
              <a:buChar char="-"/>
            </a:pPr>
            <a:r>
              <a:rPr lang="ru-RU" sz="2400" dirty="0">
                <a:solidFill>
                  <a:srgbClr val="44546A"/>
                </a:solidFill>
              </a:rPr>
              <a:t>Расширить настройки</a:t>
            </a:r>
          </a:p>
        </p:txBody>
      </p:sp>
    </p:spTree>
    <p:extLst>
      <p:ext uri="{BB962C8B-B14F-4D97-AF65-F5344CB8AC3E}">
        <p14:creationId xmlns:p14="http://schemas.microsoft.com/office/powerpoint/2010/main" val="4151563221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32334E0D-4004-4AB2-8A89-92AAAE13F7C0}"/>
              </a:ext>
            </a:extLst>
          </p:cNvPr>
          <p:cNvSpPr txBox="1">
            <a:spLocks/>
          </p:cNvSpPr>
          <p:nvPr/>
        </p:nvSpPr>
        <p:spPr>
          <a:xfrm>
            <a:off x="3335672" y="2073495"/>
            <a:ext cx="5520655" cy="13555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8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62332770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Easy learn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264697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Автор: Атапина Полина</a:t>
            </a:r>
          </a:p>
          <a:p>
            <a:r>
              <a:rPr lang="ru-RU" dirty="0"/>
              <a:t>Преподаватель: </a:t>
            </a:r>
            <a:r>
              <a:rPr lang="ru-RU" dirty="0" err="1"/>
              <a:t>Ионисян</a:t>
            </a:r>
            <a:r>
              <a:rPr lang="ru-RU" dirty="0"/>
              <a:t> Андрей Сергеевич</a:t>
            </a:r>
            <a:endParaRPr lang="en-US" dirty="0"/>
          </a:p>
          <a:p>
            <a:r>
              <a:rPr lang="ru-RU" dirty="0"/>
              <a:t>г. Ставрополь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10.05.2024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10.05.2024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/>
              <a:t>Идея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FF05C-6118-4BEF-84C5-852CDDF1A718}"/>
              </a:ext>
            </a:extLst>
          </p:cNvPr>
          <p:cNvSpPr txBox="1"/>
          <p:nvPr/>
        </p:nvSpPr>
        <p:spPr>
          <a:xfrm>
            <a:off x="863138" y="1455012"/>
            <a:ext cx="58144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Она заключается в легком изучении английских слов и эффективного пополнения словарного запаса. </a:t>
            </a:r>
            <a:br>
              <a:rPr lang="ru-RU" sz="2400" dirty="0">
                <a:solidFill>
                  <a:srgbClr val="44546A"/>
                </a:solidFill>
              </a:rPr>
            </a:br>
            <a:r>
              <a:rPr lang="ru-RU" sz="2400" dirty="0">
                <a:solidFill>
                  <a:srgbClr val="44546A"/>
                </a:solidFill>
              </a:rPr>
              <a:t>Данная программа хорошо подойдет тем, кто знает грамматику, но в разговорной речи не чувствует себя уверенно из-за незнания каких либо фраз и слов.</a:t>
            </a:r>
          </a:p>
          <a:p>
            <a:r>
              <a:rPr lang="ru-RU" sz="2400" dirty="0">
                <a:solidFill>
                  <a:srgbClr val="44546A"/>
                </a:solidFill>
              </a:rPr>
              <a:t>Один из плюсов этого приложения состоит в том, что можно самому создавать папки со словами, которые нужны пользователю, а не брать бесполезные для него темы.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F1A6808-2ADB-4928-816B-28182441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2778" r="98667">
                        <a14:foregroundMark x1="10778" y1="32889" x2="6111" y2="35778"/>
                        <a14:foregroundMark x1="4222" y1="44889" x2="2778" y2="52333"/>
                        <a14:foregroundMark x1="26000" y1="46556" x2="30444" y2="44667"/>
                        <a14:foregroundMark x1="67778" y1="39667" x2="68000" y2="44667"/>
                        <a14:foregroundMark x1="92333" y1="25889" x2="98667" y2="31000"/>
                        <a14:backgroundMark x1="27889" y1="49556" x2="27889" y2="4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622" y="2306971"/>
            <a:ext cx="3865617" cy="38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53B2D-900B-4316-AACA-5D2E18CE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839E58B-8082-4AE8-ADA2-C25F0CAF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70CA0A-27F6-4E59-9E95-EB134C8D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C02B33-E418-45C0-85CF-26E05E1AC7FA}"/>
              </a:ext>
            </a:extLst>
          </p:cNvPr>
          <p:cNvSpPr txBox="1"/>
          <p:nvPr/>
        </p:nvSpPr>
        <p:spPr>
          <a:xfrm>
            <a:off x="863138" y="1455012"/>
            <a:ext cx="58144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В приложении есть три отдела, между которыми удобно переключаться с помощью нижнего меню</a:t>
            </a:r>
          </a:p>
          <a:p>
            <a:endParaRPr lang="ru-RU" sz="2400" dirty="0">
              <a:solidFill>
                <a:srgbClr val="44546A"/>
              </a:solidFill>
            </a:endParaRPr>
          </a:p>
          <a:p>
            <a:r>
              <a:rPr lang="ru-RU" sz="2400" dirty="0">
                <a:solidFill>
                  <a:srgbClr val="44546A"/>
                </a:solidFill>
              </a:rPr>
              <a:t>1.0 Практика. Тут можно выбрать интересующие категории для изучения и соответственно учить</a:t>
            </a:r>
            <a:r>
              <a:rPr lang="en-US" sz="2400" dirty="0">
                <a:solidFill>
                  <a:srgbClr val="44546A"/>
                </a:solidFill>
              </a:rPr>
              <a:t>/</a:t>
            </a:r>
            <a:r>
              <a:rPr lang="ru-RU" sz="2400" dirty="0">
                <a:solidFill>
                  <a:srgbClr val="44546A"/>
                </a:solidFill>
              </a:rPr>
              <a:t>повторить слова.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54CAD54-66A3-4586-8940-2EBFE531EB31}"/>
              </a:ext>
            </a:extLst>
          </p:cNvPr>
          <p:cNvSpPr/>
          <p:nvPr/>
        </p:nvSpPr>
        <p:spPr>
          <a:xfrm>
            <a:off x="7449422" y="1593781"/>
            <a:ext cx="2956749" cy="7885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C2CD8B-3FB0-4979-82ED-7FE7F3D6F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7" t="93064" r="1795"/>
          <a:stretch/>
        </p:blipFill>
        <p:spPr>
          <a:xfrm>
            <a:off x="7514250" y="1760244"/>
            <a:ext cx="2827091" cy="4556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D77254-7509-4958-AC64-3DCC24D5C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0" b="7315"/>
          <a:stretch/>
        </p:blipFill>
        <p:spPr>
          <a:xfrm>
            <a:off x="7208808" y="2560637"/>
            <a:ext cx="2090909" cy="397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652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9A8AC9F-6261-4B4C-A8D4-00404544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3A0296-79A3-494A-9C9B-2C3E0BCA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206C12A-97BA-4C59-B09E-1F9467AA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0EF08-EA10-4052-BCA6-DD8A85856B42}"/>
              </a:ext>
            </a:extLst>
          </p:cNvPr>
          <p:cNvSpPr txBox="1"/>
          <p:nvPr/>
        </p:nvSpPr>
        <p:spPr>
          <a:xfrm>
            <a:off x="863138" y="1455012"/>
            <a:ext cx="58144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1.1 Изучение слов. Проходит в виде диктанта, где дается слово, а пользователь должен дать перевод. Благодаря нестрогой проверке человек может совершать 1-2 опечатки, и ответ все равно будет засчитан. В конце выводится результат и время за которое прошел урок. Всего в одном уроке изучается 10 слов.</a:t>
            </a:r>
          </a:p>
        </p:txBody>
      </p:sp>
    </p:spTree>
    <p:extLst>
      <p:ext uri="{BB962C8B-B14F-4D97-AF65-F5344CB8AC3E}">
        <p14:creationId xmlns:p14="http://schemas.microsoft.com/office/powerpoint/2010/main" val="417248572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3CB950B-02C4-448C-8E26-9BE9C226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725B2BD-7F64-417C-8026-9CF4593F9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3378BBC-4AF1-4960-8FE0-05FAD342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8B61BB5-EC59-4D70-9E80-697193166E81}"/>
              </a:ext>
            </a:extLst>
          </p:cNvPr>
          <p:cNvSpPr/>
          <p:nvPr/>
        </p:nvSpPr>
        <p:spPr>
          <a:xfrm>
            <a:off x="1248399" y="1270409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EE32231-C296-4076-9467-970B481E1A6F}"/>
              </a:ext>
            </a:extLst>
          </p:cNvPr>
          <p:cNvSpPr/>
          <p:nvPr/>
        </p:nvSpPr>
        <p:spPr>
          <a:xfrm>
            <a:off x="7944212" y="1270407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A6E7108-B2F9-40D6-B0DD-E1BDBDF51796}"/>
              </a:ext>
            </a:extLst>
          </p:cNvPr>
          <p:cNvSpPr/>
          <p:nvPr/>
        </p:nvSpPr>
        <p:spPr>
          <a:xfrm>
            <a:off x="4596305" y="1270406"/>
            <a:ext cx="2634842" cy="48713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B41BBC-3AB0-467C-B7FD-33DA41C9A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0" b="18600"/>
          <a:stretch/>
        </p:blipFill>
        <p:spPr>
          <a:xfrm>
            <a:off x="1303220" y="1519410"/>
            <a:ext cx="2525199" cy="429516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C8E3DA-5140-4876-AB45-69EBB1221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8" b="18631"/>
          <a:stretch/>
        </p:blipFill>
        <p:spPr>
          <a:xfrm>
            <a:off x="4650642" y="1519410"/>
            <a:ext cx="2526167" cy="42951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B000B7-17AC-44D9-985F-B3244A8E6F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95"/>
          <a:stretch/>
        </p:blipFill>
        <p:spPr>
          <a:xfrm>
            <a:off x="8088016" y="1510982"/>
            <a:ext cx="2347233" cy="439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3053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ABD4B1E-2A9D-4226-A8DB-E5299E626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B179962-C345-4164-9FEC-AB2C9741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3C68EE-7A81-4D12-9762-E1B25C05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D62D3-9EDB-42FE-9879-C832EC702BFE}"/>
              </a:ext>
            </a:extLst>
          </p:cNvPr>
          <p:cNvSpPr txBox="1"/>
          <p:nvPr/>
        </p:nvSpPr>
        <p:spPr>
          <a:xfrm>
            <a:off x="863138" y="1455012"/>
            <a:ext cx="5814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1.2 Повторение. Здесь пользователь может вспомнить слова, которые он выбрал. Если же человек знает перевод, то он может просто нажать кнопку вперед.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0514306D-0EB7-4A8C-B4D5-B49D2BB98450}"/>
              </a:ext>
            </a:extLst>
          </p:cNvPr>
          <p:cNvSpPr/>
          <p:nvPr/>
        </p:nvSpPr>
        <p:spPr>
          <a:xfrm>
            <a:off x="7171025" y="892905"/>
            <a:ext cx="2743201" cy="55999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A7152E-94F5-4E57-86C1-8C8719C08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917" y="1129115"/>
            <a:ext cx="2319415" cy="512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676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9728AB8-360C-40B7-A27B-5A1160020197}"/>
              </a:ext>
            </a:extLst>
          </p:cNvPr>
          <p:cNvSpPr/>
          <p:nvPr/>
        </p:nvSpPr>
        <p:spPr>
          <a:xfrm>
            <a:off x="9245267" y="1491484"/>
            <a:ext cx="2327246" cy="44291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C2ED607-728B-4D5A-BEDB-9EA3D3A8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E487141-F828-4B21-9F57-B39F4F6B7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2C0460-FF34-448C-AAA5-2D701412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ECB6C-F827-4C8D-A8CB-1C2B4DABB3AE}"/>
              </a:ext>
            </a:extLst>
          </p:cNvPr>
          <p:cNvSpPr txBox="1"/>
          <p:nvPr/>
        </p:nvSpPr>
        <p:spPr>
          <a:xfrm>
            <a:off x="863138" y="1455012"/>
            <a:ext cx="5814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1.3 Выбор категорий. Тут можно выбрать необходимы для себя категории. Также если нажать на «учить слова», но ни одна категория не выбрана, то программа попросит это сделать.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7D50BB-7F18-42A2-825E-EEA1F60C6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41" y="1665251"/>
            <a:ext cx="1844321" cy="407725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B75716AE-2C04-47BE-97CA-6087CB664F06}"/>
              </a:ext>
            </a:extLst>
          </p:cNvPr>
          <p:cNvSpPr/>
          <p:nvPr/>
        </p:nvSpPr>
        <p:spPr>
          <a:xfrm>
            <a:off x="6674370" y="1491484"/>
            <a:ext cx="2327246" cy="442918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4E8DBC-BEDD-4F49-8041-35BA8E6CB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32" y="1665251"/>
            <a:ext cx="1844321" cy="40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0635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93D97E-F58B-401A-B524-732E95885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10.05.2024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652170-AB3B-4430-8B33-07178B5F2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8CA812-37FD-47E9-9F68-B4062D82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EC68D-411B-4601-B42F-6EB1400D87D1}"/>
              </a:ext>
            </a:extLst>
          </p:cNvPr>
          <p:cNvSpPr txBox="1"/>
          <p:nvPr/>
        </p:nvSpPr>
        <p:spPr>
          <a:xfrm>
            <a:off x="863139" y="1455012"/>
            <a:ext cx="46735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44546A"/>
                </a:solidFill>
              </a:rPr>
              <a:t>2.0 Каталог. В нем пользователь имеет возможность ознакомиться с категориями, добавить свои слова и темы.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39D32CF3-3C22-4ABB-9E11-488B72A22989}"/>
              </a:ext>
            </a:extLst>
          </p:cNvPr>
          <p:cNvSpPr/>
          <p:nvPr/>
        </p:nvSpPr>
        <p:spPr>
          <a:xfrm>
            <a:off x="6655267" y="719685"/>
            <a:ext cx="2847135" cy="541862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4A5EE5-CAE6-464D-8FDA-11008772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9" y="818718"/>
            <a:ext cx="2361489" cy="52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24763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422</Words>
  <Application>Microsoft Office PowerPoint</Application>
  <PresentationFormat>Широкоэкранный</PresentationFormat>
  <Paragraphs>58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Calibri</vt:lpstr>
      <vt:lpstr>SamsungOne 450C</vt:lpstr>
      <vt:lpstr>SamsungOne 800C</vt:lpstr>
      <vt:lpstr>Arial</vt:lpstr>
      <vt:lpstr>Samsung IT School White</vt:lpstr>
      <vt:lpstr>Samsung IT School En</vt:lpstr>
      <vt:lpstr>Samsung IT School White En</vt:lpstr>
      <vt:lpstr>Презентация PowerPoint</vt:lpstr>
      <vt:lpstr>Easy learn</vt:lpstr>
      <vt:lpstr>Идея</vt:lpstr>
      <vt:lpstr>Структура</vt:lpstr>
      <vt:lpstr>Структура</vt:lpstr>
      <vt:lpstr>Вид</vt:lpstr>
      <vt:lpstr>Структура</vt:lpstr>
      <vt:lpstr>Структура</vt:lpstr>
      <vt:lpstr>Структура</vt:lpstr>
      <vt:lpstr>Структура</vt:lpstr>
      <vt:lpstr>Структура</vt:lpstr>
      <vt:lpstr>Структура</vt:lpstr>
      <vt:lpstr>Возможности для развития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Полина Атапина</cp:lastModifiedBy>
  <cp:revision>35</cp:revision>
  <dcterms:created xsi:type="dcterms:W3CDTF">2020-05-25T08:37:09Z</dcterms:created>
  <dcterms:modified xsi:type="dcterms:W3CDTF">2024-05-10T13:50:50Z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